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66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08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78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823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669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95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39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6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27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138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57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B4AE3-40AB-4D6B-BBC7-CA27214B8727}" type="datetimeFigureOut">
              <a:rPr lang="ru-RU" smtClean="0"/>
              <a:t>28.06.2023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2ABD3-64DF-47AE-966B-9BD38FF6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718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760" y="66502"/>
            <a:ext cx="6778592" cy="129678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35" t="-485" r="-1" b="13576"/>
          <a:stretch/>
        </p:blipFill>
        <p:spPr>
          <a:xfrm>
            <a:off x="931026" y="1446414"/>
            <a:ext cx="10017442" cy="4779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1177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Талейкина Ирина Витальевна</dc:creator>
  <cp:lastModifiedBy>Талейкина Ирина Витальевна</cp:lastModifiedBy>
  <cp:revision>3</cp:revision>
  <dcterms:created xsi:type="dcterms:W3CDTF">2023-06-28T18:27:21Z</dcterms:created>
  <dcterms:modified xsi:type="dcterms:W3CDTF">2023-06-28T18:37:47Z</dcterms:modified>
</cp:coreProperties>
</file>